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6882-4FA1-4BB4-854B-417C01CBACA0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F43-F6FE-4374-8FB0-A91446FE6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6882-4FA1-4BB4-854B-417C01CBACA0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F43-F6FE-4374-8FB0-A91446FE6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6882-4FA1-4BB4-854B-417C01CBACA0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F43-F6FE-4374-8FB0-A91446FE6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6882-4FA1-4BB4-854B-417C01CBACA0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F43-F6FE-4374-8FB0-A91446FE6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6882-4FA1-4BB4-854B-417C01CBACA0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F43-F6FE-4374-8FB0-A91446FE6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6882-4FA1-4BB4-854B-417C01CBACA0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F43-F6FE-4374-8FB0-A91446FE6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6882-4FA1-4BB4-854B-417C01CBACA0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F43-F6FE-4374-8FB0-A91446FE6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6882-4FA1-4BB4-854B-417C01CBACA0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F43-F6FE-4374-8FB0-A91446FE6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6882-4FA1-4BB4-854B-417C01CBACA0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F43-F6FE-4374-8FB0-A91446FE6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6882-4FA1-4BB4-854B-417C01CBACA0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F43-F6FE-4374-8FB0-A91446FE6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A6882-4FA1-4BB4-854B-417C01CBACA0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01F43-F6FE-4374-8FB0-A91446FE6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A6882-4FA1-4BB4-854B-417C01CBACA0}" type="datetimeFigureOut">
              <a:rPr lang="en-US" smtClean="0"/>
              <a:t>7/7/2012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01F43-F6FE-4374-8FB0-A91446FE66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3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ight Arrow 1"/>
          <p:cNvSpPr/>
          <p:nvPr/>
        </p:nvSpPr>
        <p:spPr>
          <a:xfrm rot="2020552">
            <a:off x="1039292" y="5264300"/>
            <a:ext cx="3017520" cy="365760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1747954" y="3112926"/>
            <a:ext cx="3017520" cy="365760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328531">
            <a:off x="1694822" y="3730044"/>
            <a:ext cx="3017520" cy="365760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957118">
            <a:off x="1538871" y="4431116"/>
            <a:ext cx="3017520" cy="365760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9337583">
            <a:off x="830240" y="1060398"/>
            <a:ext cx="3017520" cy="365760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20002561">
            <a:off x="1388211" y="1778244"/>
            <a:ext cx="3017520" cy="365760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946326">
            <a:off x="1621721" y="2440730"/>
            <a:ext cx="3017520" cy="365760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56985" y="1850572"/>
            <a:ext cx="25653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Earth’s magnetic field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94679" y="3980489"/>
            <a:ext cx="25653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Protects us from being destroyed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42490" y="2875036"/>
            <a:ext cx="256533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Cosmic 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Radiation</a:t>
            </a:r>
            <a:endParaRPr lang="en-US" sz="24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(Very dangerous)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32861" y="219670"/>
            <a:ext cx="4534939" cy="92333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An invisible </a:t>
            </a:r>
            <a:r>
              <a:rPr lang="en-US" dirty="0" smtClean="0">
                <a:solidFill>
                  <a:schemeClr val="bg1"/>
                </a:solidFill>
              </a:rPr>
              <a:t>magnetic </a:t>
            </a:r>
            <a:r>
              <a:rPr lang="en-US" dirty="0" smtClean="0">
                <a:solidFill>
                  <a:schemeClr val="bg1"/>
                </a:solidFill>
              </a:rPr>
              <a:t>field  that surrounds the Earth </a:t>
            </a:r>
            <a:r>
              <a:rPr lang="en-US" dirty="0" smtClean="0">
                <a:solidFill>
                  <a:schemeClr val="bg1"/>
                </a:solidFill>
              </a:rPr>
              <a:t>is generated because the inner and the outer core spins at different </a:t>
            </a:r>
            <a:r>
              <a:rPr lang="en-US" dirty="0" smtClean="0">
                <a:solidFill>
                  <a:schemeClr val="bg1"/>
                </a:solidFill>
              </a:rPr>
              <a:t>speeds 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64961" y="1937157"/>
            <a:ext cx="256533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Solar Wind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3724" y="4889920"/>
            <a:ext cx="37484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Radioactive Particles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ight Arrow 20"/>
          <p:cNvSpPr/>
          <p:nvPr/>
        </p:nvSpPr>
        <p:spPr>
          <a:xfrm rot="17372465">
            <a:off x="-97654" y="754675"/>
            <a:ext cx="1673238" cy="365760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3134451">
            <a:off x="543540" y="5590552"/>
            <a:ext cx="2163826" cy="365760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8312551">
            <a:off x="426805" y="908183"/>
            <a:ext cx="2179430" cy="365760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4488963">
            <a:off x="-11943" y="5718230"/>
            <a:ext cx="1405478" cy="365760"/>
          </a:xfrm>
          <a:prstGeom prst="rightArrow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777155" y="5906869"/>
            <a:ext cx="4290645" cy="64633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magnetic </a:t>
            </a:r>
            <a:r>
              <a:rPr lang="en-US" dirty="0" smtClean="0">
                <a:solidFill>
                  <a:schemeClr val="bg1"/>
                </a:solidFill>
              </a:rPr>
              <a:t>force field  deflects the deadly cosmic rays away from the Earth 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55220" y="1066200"/>
            <a:ext cx="256533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Microwaves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377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12" grpId="0" animBg="1"/>
      <p:bldP spid="13" grpId="0" animBg="1"/>
      <p:bldP spid="14" grpId="0" animBg="1"/>
      <p:bldP spid="15" grpId="0"/>
      <p:bldP spid="19" grpId="0"/>
      <p:bldP spid="20" grpId="0"/>
      <p:bldP spid="18" grpId="0" animBg="1"/>
      <p:bldP spid="16" grpId="0"/>
      <p:bldP spid="17" grpId="0"/>
      <p:bldP spid="21" grpId="0" animBg="1"/>
      <p:bldP spid="22" grpId="0" animBg="1"/>
      <p:bldP spid="25" grpId="0" animBg="1"/>
      <p:bldP spid="26" grpId="0" animBg="1"/>
      <p:bldP spid="27" grpId="0" animBg="1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Choi</dc:creator>
  <cp:lastModifiedBy>Peter Choi</cp:lastModifiedBy>
  <cp:revision>22</cp:revision>
  <dcterms:created xsi:type="dcterms:W3CDTF">2012-06-13T16:43:05Z</dcterms:created>
  <dcterms:modified xsi:type="dcterms:W3CDTF">2012-07-07T21:13:25Z</dcterms:modified>
</cp:coreProperties>
</file>