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7"/>
  </p:notesMasterIdLst>
  <p:sldIdLst>
    <p:sldId id="259" r:id="rId4"/>
    <p:sldId id="258" r:id="rId5"/>
    <p:sldId id="257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AEED9-D082-4C4D-9150-617757456107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6ED88-486B-44EE-A99F-9EC1334B3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51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30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60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68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00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14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21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977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807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609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03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309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609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683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003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143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214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977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80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683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03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3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0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14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2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97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8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F08CE-3FCC-4B2E-8491-F694C574D1A3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C19AB-2B73-4C7B-BE7B-B7D6253F6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3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95250"/>
            <a:ext cx="8890000" cy="2143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2333625"/>
            <a:ext cx="8890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2876550"/>
            <a:ext cx="8890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3419475"/>
            <a:ext cx="8890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3962400"/>
            <a:ext cx="8890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4505325"/>
            <a:ext cx="8890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190500"/>
            <a:ext cx="25400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190500"/>
            <a:ext cx="25400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043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190500"/>
            <a:ext cx="1270000" cy="952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2381250"/>
            <a:ext cx="2667000" cy="1905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952500"/>
            <a:ext cx="7429500" cy="238125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428750"/>
            <a:ext cx="4254500" cy="28575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4381500"/>
            <a:ext cx="7429500" cy="238125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190625"/>
            <a:ext cx="8001000" cy="3095625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381125"/>
            <a:ext cx="762000" cy="295275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7043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143001"/>
            <a:ext cx="6781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Soil Horizons </a:t>
            </a:r>
          </a:p>
          <a:p>
            <a:pPr algn="ctr"/>
            <a:endParaRPr lang="en-US" sz="5400" dirty="0">
              <a:solidFill>
                <a:schemeClr val="bg1"/>
              </a:solidFill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Graphic Organizer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8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42900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Define soil structure/profile and soil </a:t>
            </a:r>
            <a:r>
              <a:rPr lang="en-US" sz="2800" dirty="0" smtClean="0">
                <a:solidFill>
                  <a:schemeClr val="bg1"/>
                </a:solidFill>
              </a:rPr>
              <a:t>horizon.  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Textbook </a:t>
            </a:r>
            <a:r>
              <a:rPr lang="en-US" sz="2800" dirty="0">
                <a:solidFill>
                  <a:schemeClr val="bg1"/>
                </a:solidFill>
              </a:rPr>
              <a:t>page 289-290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134417"/>
              </p:ext>
            </p:extLst>
          </p:nvPr>
        </p:nvGraphicFramePr>
        <p:xfrm>
          <a:off x="381000" y="1371600"/>
          <a:ext cx="8305800" cy="19431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28800"/>
                <a:gridCol w="6477000"/>
              </a:tblGrid>
              <a:tr h="9708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Soil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722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Soil Horizon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38400" y="16002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Mixture of organic materials, weathered rock, minerals, water,  and air that can support plant growth.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38401" y="2568402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 arrangement and names of the soil parts</a:t>
            </a:r>
          </a:p>
        </p:txBody>
      </p:sp>
    </p:spTree>
    <p:extLst>
      <p:ext uri="{BB962C8B-B14F-4D97-AF65-F5344CB8AC3E}">
        <p14:creationId xmlns:p14="http://schemas.microsoft.com/office/powerpoint/2010/main" val="410753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615578"/>
              </p:ext>
            </p:extLst>
          </p:nvPr>
        </p:nvGraphicFramePr>
        <p:xfrm>
          <a:off x="185056" y="138791"/>
          <a:ext cx="8763001" cy="48904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36038"/>
                <a:gridCol w="4265306"/>
                <a:gridCol w="3461657"/>
              </a:tblGrid>
              <a:tr h="5288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Soil Horizon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6" marR="53756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Name and Description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6" marR="53756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Illustration (Picture)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6" marR="53756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1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O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6" marR="53756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6" marR="53756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6" marR="53756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4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A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6" marR="53756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6" marR="53756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6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B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6" marR="53756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6" marR="53756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42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C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6" marR="53756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6" marR="53756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36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R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6" marR="53756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56" marR="53756" marT="0" marB="0"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1714" y="742950"/>
            <a:ext cx="3352800" cy="42291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5290456" y="1396094"/>
            <a:ext cx="358140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246914" y="2073729"/>
            <a:ext cx="358140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68688" y="3298374"/>
            <a:ext cx="358140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290456" y="3976008"/>
            <a:ext cx="358140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95400" y="732559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Organic Layer</a:t>
            </a:r>
            <a:r>
              <a:rPr lang="en-US" sz="2000" dirty="0" smtClean="0"/>
              <a:t>  </a:t>
            </a:r>
            <a:r>
              <a:rPr lang="en-US" sz="2000" dirty="0"/>
              <a:t>Litter, dead materials, leaves, bugs, </a:t>
            </a:r>
            <a:r>
              <a:rPr lang="en-US" sz="2000" dirty="0" smtClean="0"/>
              <a:t>twigs, 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295400" y="1437558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Top Soil</a:t>
            </a:r>
            <a:r>
              <a:rPr lang="en-US" sz="2000" b="1" dirty="0" smtClean="0"/>
              <a:t> </a:t>
            </a:r>
            <a:r>
              <a:rPr lang="en-US" sz="2000" dirty="0" smtClean="0"/>
              <a:t>(HUMUS</a:t>
            </a:r>
            <a:r>
              <a:rPr lang="en-US" sz="2000" dirty="0"/>
              <a:t>) Most Fertile soil</a:t>
            </a:r>
          </a:p>
          <a:p>
            <a:r>
              <a:rPr lang="en-US" sz="2000" dirty="0"/>
              <a:t>Decayed organic </a:t>
            </a:r>
            <a:r>
              <a:rPr lang="en-US" sz="2000" dirty="0" smtClean="0"/>
              <a:t>material (rotting)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1295400" y="2440885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Sub </a:t>
            </a:r>
            <a:r>
              <a:rPr lang="en-US" sz="2000" b="1" u="sng" dirty="0" smtClean="0"/>
              <a:t>Soil</a:t>
            </a:r>
            <a:r>
              <a:rPr lang="en-US" sz="2000" dirty="0"/>
              <a:t> </a:t>
            </a:r>
            <a:r>
              <a:rPr lang="en-US" sz="2000" dirty="0" smtClean="0"/>
              <a:t> Sand</a:t>
            </a:r>
            <a:r>
              <a:rPr lang="en-US" sz="2000" dirty="0"/>
              <a:t>, Clay, </a:t>
            </a:r>
            <a:r>
              <a:rPr lang="en-US" sz="2000" dirty="0" smtClean="0"/>
              <a:t>Silt, Nutrients </a:t>
            </a:r>
            <a:r>
              <a:rPr lang="en-US" sz="2000" dirty="0"/>
              <a:t>and Minerals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295400" y="3309388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Partially </a:t>
            </a:r>
            <a:r>
              <a:rPr lang="en-US" sz="2000" b="1" u="sng" dirty="0"/>
              <a:t>weathered rocks</a:t>
            </a:r>
            <a:endParaRPr lang="en-US" sz="2000" dirty="0"/>
          </a:p>
          <a:p>
            <a:r>
              <a:rPr lang="en-US" sz="2000" dirty="0"/>
              <a:t>Weathered </a:t>
            </a:r>
            <a:r>
              <a:rPr lang="en-US" sz="2000" dirty="0" smtClean="0"/>
              <a:t>Rocks: broken rocks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295400" y="4329067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Bedrock</a:t>
            </a:r>
            <a:r>
              <a:rPr lang="en-US" sz="2000" dirty="0" smtClean="0"/>
              <a:t>  Solid rock, No weathering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264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111</Words>
  <Application>Microsoft Office PowerPoint</Application>
  <PresentationFormat>On-screen Show (16:9)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Office Theme</vt:lpstr>
      <vt:lpstr>iRespondQuestionMaster</vt:lpstr>
      <vt:lpstr>iRespondGraphMaster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Choi</dc:creator>
  <cp:lastModifiedBy>Peter Choi</cp:lastModifiedBy>
  <cp:revision>29</cp:revision>
  <dcterms:created xsi:type="dcterms:W3CDTF">2012-10-05T11:56:07Z</dcterms:created>
  <dcterms:modified xsi:type="dcterms:W3CDTF">2014-10-17T12:34:05Z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